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21.9.2023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orakulmio 28">
            <a:extLst>
              <a:ext uri="{FF2B5EF4-FFF2-40B4-BE49-F238E27FC236}">
                <a16:creationId xmlns:a16="http://schemas.microsoft.com/office/drawing/2014/main" id="{0C36C48D-5A43-2DB3-3698-8658BA47B0DD}"/>
              </a:ext>
            </a:extLst>
          </p:cNvPr>
          <p:cNvSpPr/>
          <p:nvPr/>
        </p:nvSpPr>
        <p:spPr>
          <a:xfrm>
            <a:off x="201143" y="190857"/>
            <a:ext cx="11757891" cy="652794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0A943913-457C-3A91-670F-46F6688D39F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64334" y="2087862"/>
            <a:ext cx="1323975" cy="142875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CD1A777C-103B-0CBE-098D-6AB3B93431A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8703" y="2146997"/>
            <a:ext cx="1520039" cy="1520039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458BEFBA-9D9D-E204-5335-C84B90D5BE4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8598" y="819060"/>
            <a:ext cx="1985056" cy="198505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6925C41-002B-7446-6FA0-89141D69B99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217588" y="1398990"/>
            <a:ext cx="1985056" cy="1508027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C8F52BF5-4E0E-BEE6-2F37-38FD36DC3F90}"/>
              </a:ext>
            </a:extLst>
          </p:cNvPr>
          <p:cNvSpPr txBox="1"/>
          <p:nvPr/>
        </p:nvSpPr>
        <p:spPr>
          <a:xfrm>
            <a:off x="347736" y="2821536"/>
            <a:ext cx="29766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Saan työntekijänä ja opiskelijana lämpimän vastaanoton ja hyvän perehdytyksen monipuolisiin tehtäviini. Toimin myös itse kannustavana ohjaajana, perehdyttäjänä ja työkaverina.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00C9D32A-8649-DBC9-494A-F39DA117AF53}"/>
              </a:ext>
            </a:extLst>
          </p:cNvPr>
          <p:cNvSpPr txBox="1"/>
          <p:nvPr/>
        </p:nvSpPr>
        <p:spPr>
          <a:xfrm>
            <a:off x="8554194" y="2804116"/>
            <a:ext cx="31148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Mielipidettäni kysytään ja sitä arvostetaan. Saan ja annan kannustavaa palautetta. Tuon ongelmat rakentavasti esille.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Olen mukana kehittämässä palvelukotiamme asukkaiden ja henkilökunnan parhaaksi.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AC183CE-07F1-C67E-2311-DEDC8038E57A}"/>
              </a:ext>
            </a:extLst>
          </p:cNvPr>
          <p:cNvSpPr txBox="1"/>
          <p:nvPr/>
        </p:nvSpPr>
        <p:spPr>
          <a:xfrm>
            <a:off x="4724512" y="3273905"/>
            <a:ext cx="350951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Teen merkityksellistä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 tärkeää työtä. Asukkaiden hyvinvointi ja kunnioittava kohtaaminen on minulle tärkeää.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Tuen asukkaiden elämää heidän kodissaan, perheen ja läheiset huomioon ottaen.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Voin hyödyntää työssäni henkilökohtaisia taitojani. </a:t>
            </a:r>
          </a:p>
          <a:p>
            <a:pPr algn="ctr"/>
            <a:r>
              <a:rPr lang="fi-FI" sz="1400" dirty="0">
                <a:solidFill>
                  <a:schemeClr val="accent1">
                    <a:lumMod val="75000"/>
                  </a:schemeClr>
                </a:solidFill>
                <a:latin typeface="Bradley Hand ITC" panose="03070402050302030203" pitchFamily="66" charset="0"/>
              </a:rPr>
              <a:t>.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B7B0B116-2A74-9B14-7C03-95CA20EF3E21}"/>
              </a:ext>
            </a:extLst>
          </p:cNvPr>
          <p:cNvSpPr txBox="1"/>
          <p:nvPr/>
        </p:nvSpPr>
        <p:spPr>
          <a:xfrm>
            <a:off x="653277" y="5665174"/>
            <a:ext cx="32874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Ammattiosaamistani tuetaan ja saan käyttää sitä monipuolisesti,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ja olla asukkaiden rinnalla ja tukena heidän elämänsä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loppuun saakka.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090B9FD3-4490-BC1F-276B-4AB762132FB7}"/>
              </a:ext>
            </a:extLst>
          </p:cNvPr>
          <p:cNvSpPr txBox="1"/>
          <p:nvPr/>
        </p:nvSpPr>
        <p:spPr>
          <a:xfrm>
            <a:off x="8212413" y="5697329"/>
            <a:ext cx="36648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Jaksamisestani pidetään huolta.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Olen mukana esim. työvuorojeni ja lomieni suunnittelussa. </a:t>
            </a:r>
          </a:p>
          <a:p>
            <a:pPr algn="ctr"/>
            <a:r>
              <a:rPr lang="fi-FI" sz="1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Saan tukea mm. esihenkilöltäni, työkavereiltani ja työterveyshuollolta. 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3AF5F6D7-3E95-91F0-BB1C-40BEFE330E44}"/>
              </a:ext>
            </a:extLst>
          </p:cNvPr>
          <p:cNvSpPr txBox="1"/>
          <p:nvPr/>
        </p:nvSpPr>
        <p:spPr>
          <a:xfrm>
            <a:off x="2426213" y="679504"/>
            <a:ext cx="79002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4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Onni asuu työpaikalla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22181D98-5DB4-F08C-A25E-4C693BA95567}"/>
              </a:ext>
            </a:extLst>
          </p:cNvPr>
          <p:cNvSpPr txBox="1"/>
          <p:nvPr/>
        </p:nvSpPr>
        <p:spPr>
          <a:xfrm>
            <a:off x="3971903" y="5985391"/>
            <a:ext cx="4436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Palvellen parasta </a:t>
            </a:r>
          </a:p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– vierelläsi kun tarvitset</a:t>
            </a:r>
          </a:p>
        </p:txBody>
      </p:sp>
      <p:pic>
        <p:nvPicPr>
          <p:cNvPr id="26" name="Kuva 25" descr="Etelä-Pohjanmaan hyvinvointialue&#10;">
            <a:extLst>
              <a:ext uri="{FF2B5EF4-FFF2-40B4-BE49-F238E27FC236}">
                <a16:creationId xmlns:a16="http://schemas.microsoft.com/office/drawing/2014/main" id="{6B2E8152-0BE4-DA96-8A04-D8C2485C243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9" b="-634"/>
          <a:stretch/>
        </p:blipFill>
        <p:spPr bwMode="auto">
          <a:xfrm>
            <a:off x="5219916" y="5497592"/>
            <a:ext cx="1922780" cy="504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Tekstiruutu 27">
            <a:extLst>
              <a:ext uri="{FF2B5EF4-FFF2-40B4-BE49-F238E27FC236}">
                <a16:creationId xmlns:a16="http://schemas.microsoft.com/office/drawing/2014/main" id="{3B96493F-514C-B270-D74A-CACEB4F01CA3}"/>
              </a:ext>
            </a:extLst>
          </p:cNvPr>
          <p:cNvSpPr txBox="1"/>
          <p:nvPr/>
        </p:nvSpPr>
        <p:spPr>
          <a:xfrm>
            <a:off x="3133306" y="482223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Ikäihmisten palvelut, ympärivuorokautinen palveluasuminen 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099BF1F-B84E-52CE-DCF3-2642ED89394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63223" y="4446601"/>
            <a:ext cx="1307202" cy="105099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0CE1E09-EF1B-0A78-1B4B-3AC06853237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grayscl/>
          </a:blip>
          <a:srcRect l="22731" t="8426" r="21190"/>
          <a:stretch/>
        </p:blipFill>
        <p:spPr>
          <a:xfrm>
            <a:off x="443116" y="4544879"/>
            <a:ext cx="720107" cy="115245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34E753F-A8C1-0BE0-3DF5-8677646C5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799" y="4145765"/>
            <a:ext cx="1628786" cy="162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BA620EC-432A-3FF3-EAE6-71929D0DE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69" y="4404467"/>
            <a:ext cx="1309574" cy="130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C0A675F-0B92-0FD6-6CD6-17ED0D0CBFF1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17952" y="1707782"/>
            <a:ext cx="1544976" cy="15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1219B3-0AF7-4C79-BC86-DF1FE141D59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87c56ee-b3ca-4caa-b647-d6e05b0f467a"/>
    <ds:schemaRef ds:uri="http://purl.org/dc/elements/1.1/"/>
    <ds:schemaRef ds:uri="http://schemas.microsoft.com/office/2006/metadata/properties"/>
    <ds:schemaRef ds:uri="http://schemas.microsoft.com/office/infopath/2007/PartnerControls"/>
    <ds:schemaRef ds:uri="692281f5-0e0a-42d7-acb5-91471283942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139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Verdana</vt:lpstr>
      <vt:lpstr>Office-teema</vt:lpstr>
      <vt:lpstr>PowerPoint-esitys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Mervi Latomäki</cp:lastModifiedBy>
  <cp:revision>17</cp:revision>
  <dcterms:created xsi:type="dcterms:W3CDTF">2022-09-19T10:31:46Z</dcterms:created>
  <dcterms:modified xsi:type="dcterms:W3CDTF">2023-09-21T06:34:17Z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