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CC37DA-E142-0493-C7BE-615F7085569B}" name="Jere Havo" initials="JH" userId="S::jere.havo@louhosdigital.fi::18f6c1fd-4ceb-41a4-9179-4dda0c55cd01" providerId="AD"/>
  <p188:author id="{9D2BC9F4-25DB-3353-EF1E-983B908AF6B1}" name="Marianna Österlund" initials="MÖ" userId="S::marianna.osterlund@selkodigital.fi::fe26e16c-d2af-4425-966b-a65a1b9d7e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BA688-73B1-4908-BC53-76A24A46CA32}" type="datetimeFigureOut">
              <a:rPr lang="fi-FI" smtClean="0"/>
              <a:t>21.9.2023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D14F1-95C9-4F6D-A70E-19522564D7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780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>
            <a:extLst>
              <a:ext uri="{FF2B5EF4-FFF2-40B4-BE49-F238E27FC236}">
                <a16:creationId xmlns:a16="http://schemas.microsoft.com/office/drawing/2014/main" id="{B20FD340-B185-6486-6834-A6CE8BBE16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fi-FI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6E08C843-93BD-9600-C6F5-15A8DE0B90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59" y="443288"/>
            <a:ext cx="2720081" cy="81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997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430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0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898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7894412-FC61-0A92-24EA-2B1B25D3F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" y="0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400" baseline="0"/>
            </a:lvl1pPr>
          </a:lstStyle>
          <a:p>
            <a:r>
              <a:rPr lang="fi-FI"/>
              <a:t>Lopetusdian kiitosteksti tähän.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F93301DA-A12B-3310-07CD-8D59BC5559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177" y="5494821"/>
            <a:ext cx="2681646" cy="8018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1192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425BD00-AB7F-4090-84D6-704AAA917BC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0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orakulmio 28">
            <a:extLst>
              <a:ext uri="{FF2B5EF4-FFF2-40B4-BE49-F238E27FC236}">
                <a16:creationId xmlns:a16="http://schemas.microsoft.com/office/drawing/2014/main" id="{0C36C48D-5A43-2DB3-3698-8658BA47B0DD}"/>
              </a:ext>
            </a:extLst>
          </p:cNvPr>
          <p:cNvSpPr/>
          <p:nvPr/>
        </p:nvSpPr>
        <p:spPr>
          <a:xfrm>
            <a:off x="217054" y="128199"/>
            <a:ext cx="11757891" cy="652794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575F85D6-6566-DE41-DA68-F97C3BE186C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037871" y="3927951"/>
            <a:ext cx="2032893" cy="2032893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1C0765FA-9B4B-C31C-AAF4-2641C53D0D5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05660" y="1538083"/>
            <a:ext cx="1349649" cy="2023028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FDF59762-4C07-B508-BCDC-A5D8D0B52C6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46589" y="2122444"/>
            <a:ext cx="1266825" cy="142875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16925C41-002B-7446-6FA0-89141D69B99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030316" y="1093285"/>
            <a:ext cx="2180417" cy="1656441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C8F52BF5-4E0E-BEE6-2F37-38FD36DC3F90}"/>
              </a:ext>
            </a:extLst>
          </p:cNvPr>
          <p:cNvSpPr txBox="1"/>
          <p:nvPr/>
        </p:nvSpPr>
        <p:spPr>
          <a:xfrm>
            <a:off x="640289" y="2706278"/>
            <a:ext cx="23812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Asun omassa kodissani ja minulla on tukena omahoitajani sekä iso joukko muita ammattitaitoisia ja turvallisia ihmisiä.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00C9D32A-8649-DBC9-494A-F39DA117AF53}"/>
              </a:ext>
            </a:extLst>
          </p:cNvPr>
          <p:cNvSpPr txBox="1"/>
          <p:nvPr/>
        </p:nvSpPr>
        <p:spPr>
          <a:xfrm>
            <a:off x="9037871" y="2752276"/>
            <a:ext cx="24574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Mielipidettäni kysytään. Olen läheisteni kanssa mukana minua </a:t>
            </a:r>
          </a:p>
          <a:p>
            <a:pPr algn="ctr"/>
            <a:r>
              <a:rPr lang="fi-FI" sz="1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koskevissa asioissa.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BAC183CE-07F1-C67E-2311-DEDC8038E57A}"/>
              </a:ext>
            </a:extLst>
          </p:cNvPr>
          <p:cNvSpPr txBox="1"/>
          <p:nvPr/>
        </p:nvSpPr>
        <p:spPr>
          <a:xfrm>
            <a:off x="4479569" y="3157646"/>
            <a:ext cx="31216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Elän omannäköistä elämää.</a:t>
            </a:r>
          </a:p>
          <a:p>
            <a:pPr algn="ctr"/>
            <a:r>
              <a:rPr lang="fi-FI" sz="1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Ulkoilen, kuntoilen ja harrastan voimieni ja mieltymysteni mukaan. Halutessani </a:t>
            </a:r>
          </a:p>
          <a:p>
            <a:pPr algn="ctr"/>
            <a:r>
              <a:rPr lang="fi-FI" sz="1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voin olla yhdessä muiden asukkaiden kanssa. Yhdessä vietämme juhlapäiviä ja osallistumme palvelukodissa järjestettyyn toimintaan. 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B7B0B116-2A74-9B14-7C03-95CA20EF3E21}"/>
              </a:ext>
            </a:extLst>
          </p:cNvPr>
          <p:cNvSpPr txBox="1"/>
          <p:nvPr/>
        </p:nvSpPr>
        <p:spPr>
          <a:xfrm>
            <a:off x="867294" y="5720894"/>
            <a:ext cx="21807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Jos sairastun, saan </a:t>
            </a:r>
          </a:p>
          <a:p>
            <a:pPr algn="ctr"/>
            <a:r>
              <a:rPr lang="fi-FI" sz="1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hoitoa ja huolenpitoa       </a:t>
            </a:r>
          </a:p>
          <a:p>
            <a:pPr algn="ctr"/>
            <a:r>
              <a:rPr lang="fi-FI" sz="1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elämäni loppuun saakka.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090B9FD3-4490-BC1F-276B-4AB762132FB7}"/>
              </a:ext>
            </a:extLst>
          </p:cNvPr>
          <p:cNvSpPr txBox="1"/>
          <p:nvPr/>
        </p:nvSpPr>
        <p:spPr>
          <a:xfrm>
            <a:off x="8672963" y="5720894"/>
            <a:ext cx="2908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Perheeni, läheiseni ja ystäväni sekä vapaaehtoiset ovat osa kotimme elämää.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3AF5F6D7-3E95-91F0-BB1C-40BEFE330E44}"/>
              </a:ext>
            </a:extLst>
          </p:cNvPr>
          <p:cNvSpPr txBox="1"/>
          <p:nvPr/>
        </p:nvSpPr>
        <p:spPr>
          <a:xfrm>
            <a:off x="2933620" y="503321"/>
            <a:ext cx="63247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4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Onni asuu kotona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22181D98-5DB4-F08C-A25E-4C693BA95567}"/>
              </a:ext>
            </a:extLst>
          </p:cNvPr>
          <p:cNvSpPr txBox="1"/>
          <p:nvPr/>
        </p:nvSpPr>
        <p:spPr>
          <a:xfrm>
            <a:off x="3877587" y="6004805"/>
            <a:ext cx="44368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</a:rPr>
              <a:t>Palvellen parasta </a:t>
            </a:r>
          </a:p>
          <a:p>
            <a:pPr algn="ctr"/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</a:rPr>
              <a:t>– vierelläsi kun tarvitset</a:t>
            </a:r>
          </a:p>
        </p:txBody>
      </p:sp>
      <p:pic>
        <p:nvPicPr>
          <p:cNvPr id="26" name="Kuva 25" descr="Etelä-Pohjanmaan hyvinvointialue&#10;">
            <a:extLst>
              <a:ext uri="{FF2B5EF4-FFF2-40B4-BE49-F238E27FC236}">
                <a16:creationId xmlns:a16="http://schemas.microsoft.com/office/drawing/2014/main" id="{6B2E8152-0BE4-DA96-8A04-D8C2485C243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09" b="-634"/>
          <a:stretch/>
        </p:blipFill>
        <p:spPr bwMode="auto">
          <a:xfrm>
            <a:off x="5134608" y="5500820"/>
            <a:ext cx="1922780" cy="5048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Tekstiruutu 27">
            <a:extLst>
              <a:ext uri="{FF2B5EF4-FFF2-40B4-BE49-F238E27FC236}">
                <a16:creationId xmlns:a16="http://schemas.microsoft.com/office/drawing/2014/main" id="{3B96493F-514C-B270-D74A-CACEB4F01CA3}"/>
              </a:ext>
            </a:extLst>
          </p:cNvPr>
          <p:cNvSpPr txBox="1"/>
          <p:nvPr/>
        </p:nvSpPr>
        <p:spPr>
          <a:xfrm>
            <a:off x="3021539" y="251879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</a:rPr>
              <a:t>Ikäihmisten palvelut, ympärivuorokautinen palveluasuminen 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099BF1F-B84E-52CE-DCF3-2642ED893942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75084" y="4444866"/>
            <a:ext cx="1692201" cy="1360530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43227CD4-8F2D-8507-AA9B-DAFE08F37EE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</a:blip>
          <a:srcRect l="22731" t="8426" r="21190"/>
          <a:stretch/>
        </p:blipFill>
        <p:spPr>
          <a:xfrm>
            <a:off x="1121236" y="4600783"/>
            <a:ext cx="720107" cy="1152450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A1A87090-2F9A-DF95-4E06-F3C775982149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05322" y="2739274"/>
            <a:ext cx="1365384" cy="1365384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53668F2-42C8-E3DF-8831-B7E3BFDE7E58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55309" y="1524797"/>
            <a:ext cx="1808456" cy="1808456"/>
          </a:xfrm>
          <a:prstGeom prst="rect">
            <a:avLst/>
          </a:prstGeom>
        </p:spPr>
      </p:pic>
      <p:pic>
        <p:nvPicPr>
          <p:cNvPr id="20" name="Kuva 19">
            <a:extLst>
              <a:ext uri="{FF2B5EF4-FFF2-40B4-BE49-F238E27FC236}">
                <a16:creationId xmlns:a16="http://schemas.microsoft.com/office/drawing/2014/main" id="{04FC5C3D-C005-D882-81B7-85068EA1B52D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31100" y="3628363"/>
            <a:ext cx="830998" cy="830998"/>
          </a:xfrm>
          <a:prstGeom prst="rect">
            <a:avLst/>
          </a:prstGeom>
        </p:spPr>
      </p:pic>
      <p:pic>
        <p:nvPicPr>
          <p:cNvPr id="22" name="Kuva 21">
            <a:extLst>
              <a:ext uri="{FF2B5EF4-FFF2-40B4-BE49-F238E27FC236}">
                <a16:creationId xmlns:a16="http://schemas.microsoft.com/office/drawing/2014/main" id="{6603B49D-3367-8688-3AC1-CC5C148FEE84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16057" y="1124746"/>
            <a:ext cx="993105" cy="147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49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CEDFEF2F2404AB625894E7C8DAC7E" ma:contentTypeVersion="18" ma:contentTypeDescription="Create a new document." ma:contentTypeScope="" ma:versionID="754176915c64649ea3d27c74e5f9b3cf">
  <xsd:schema xmlns:xsd="http://www.w3.org/2001/XMLSchema" xmlns:xs="http://www.w3.org/2001/XMLSchema" xmlns:p="http://schemas.microsoft.com/office/2006/metadata/properties" xmlns:ns2="692281f5-0e0a-42d7-acb5-914712839421" xmlns:ns3="c87c56ee-b3ca-4caa-b647-d6e05b0f467a" targetNamespace="http://schemas.microsoft.com/office/2006/metadata/properties" ma:root="true" ma:fieldsID="6c3304513fd357877834f8404bb38ff9" ns2:_="" ns3:_="">
    <xsd:import namespace="692281f5-0e0a-42d7-acb5-914712839421"/>
    <xsd:import namespace="c87c56ee-b3ca-4caa-b647-d6e05b0f46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Location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281f5-0e0a-42d7-acb5-914712839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512d4ec-1b9f-41fe-b51c-c8b502c4e5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c56ee-b3ca-4caa-b647-d6e05b0f46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fd0cbda-fde9-419b-b052-34958aed2300}" ma:internalName="TaxCatchAll" ma:showField="CatchAllData" ma:web="c87c56ee-b3ca-4caa-b647-d6e05b0f46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2281f5-0e0a-42d7-acb5-914712839421">
      <Terms xmlns="http://schemas.microsoft.com/office/infopath/2007/PartnerControls"/>
    </lcf76f155ced4ddcb4097134ff3c332f>
    <TaxCatchAll xmlns="c87c56ee-b3ca-4caa-b647-d6e05b0f467a" xsi:nil="true"/>
  </documentManagement>
</p:properties>
</file>

<file path=customXml/itemProps1.xml><?xml version="1.0" encoding="utf-8"?>
<ds:datastoreItem xmlns:ds="http://schemas.openxmlformats.org/officeDocument/2006/customXml" ds:itemID="{7372B57A-213F-4989-A123-88E5872DE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281f5-0e0a-42d7-acb5-914712839421"/>
    <ds:schemaRef ds:uri="c87c56ee-b3ca-4caa-b647-d6e05b0f46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3F2841-7D9C-464E-8DC8-72DA7CA012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1219B3-0AF7-4C79-BC86-DF1FE141D59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c87c56ee-b3ca-4caa-b647-d6e05b0f467a"/>
    <ds:schemaRef ds:uri="http://purl.org/dc/elements/1.1/"/>
    <ds:schemaRef ds:uri="http://schemas.microsoft.com/office/2006/metadata/properties"/>
    <ds:schemaRef ds:uri="http://schemas.microsoft.com/office/infopath/2007/PartnerControls"/>
    <ds:schemaRef ds:uri="692281f5-0e0a-42d7-acb5-91471283942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97</Words>
  <Application>Microsoft Office PowerPoint</Application>
  <PresentationFormat>Laajakuva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Office-teema</vt:lpstr>
      <vt:lpstr>PowerPoint-esitys</vt:lpstr>
    </vt:vector>
  </TitlesOfParts>
  <Company>EPSHP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PowerPoint-pohjan käyttö</dc:title>
  <dc:creator>Metsä-Ketelä Tuomas</dc:creator>
  <cp:lastModifiedBy>Mervi Latomäki</cp:lastModifiedBy>
  <cp:revision>17</cp:revision>
  <dcterms:created xsi:type="dcterms:W3CDTF">2022-09-19T10:31:46Z</dcterms:created>
  <dcterms:modified xsi:type="dcterms:W3CDTF">2023-09-21T06:32:54Z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0x0101005F2CEDFEF2F2404AB625894E7C8DAC7E</vt:lpwstr>
  </property>
  <property fmtid="{D5CDD505-2E9C-101B-9397-08002B2CF9AE}" pid="3" name="MediaServiceImageTags">
    <vt:lpwstr/>
  </property>
</Properties>
</file>